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7269" autoAdjust="0"/>
    <p:restoredTop sz="94660"/>
  </p:normalViewPr>
  <p:slideViewPr>
    <p:cSldViewPr>
      <p:cViewPr varScale="1">
        <p:scale>
          <a:sx n="80" d="100"/>
          <a:sy n="80" d="100"/>
        </p:scale>
        <p:origin x="-2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6938A-CC1C-46E6-848D-B3834D550F03}" type="datetimeFigureOut">
              <a:rPr lang="en-US" smtClean="0"/>
              <a:t>3/5/15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96FB8-C281-4954-B48A-FC275318200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exotic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2000" y="254000"/>
            <a:ext cx="5080000" cy="635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Kumari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2006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Nadia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2006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6450" y="254000"/>
            <a:ext cx="49911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Chandra &amp; </a:t>
            </a:r>
            <a:r>
              <a:rPr lang="en-US" i="1" dirty="0" err="1" smtClean="0">
                <a:solidFill>
                  <a:schemeClr val="bg1"/>
                </a:solidFill>
              </a:rPr>
              <a:t>Kalyani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2007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2000" y="254000"/>
            <a:ext cx="50800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Vrnda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5650" y="254000"/>
            <a:ext cx="50927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Afternoon (II)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2008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9600" y="0"/>
            <a:ext cx="72644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Yamuna &amp; child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2007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2000" y="254000"/>
            <a:ext cx="50800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Afternoon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2008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0"/>
            <a:ext cx="7772400" cy="62179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The Secret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2006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0"/>
            <a:ext cx="7772400" cy="611037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The Chess Match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0"/>
            <a:ext cx="7772400" cy="5765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Vani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2006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"/>
            <a:ext cx="7772400" cy="61103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xotic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0"/>
            <a:ext cx="7772399" cy="61393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Kalindi</a:t>
            </a:r>
            <a:r>
              <a:rPr lang="en-US" i="1" dirty="0" smtClean="0">
                <a:solidFill>
                  <a:schemeClr val="bg1"/>
                </a:solidFill>
              </a:rPr>
              <a:t> &amp; </a:t>
            </a:r>
            <a:r>
              <a:rPr lang="en-US" i="1" dirty="0" err="1" smtClean="0">
                <a:solidFill>
                  <a:schemeClr val="bg1"/>
                </a:solidFill>
              </a:rPr>
              <a:t>Prtha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2006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xotic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0"/>
            <a:ext cx="7772400" cy="621792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The Conversation</a:t>
            </a: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2006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Rsi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2000" y="254000"/>
            <a:ext cx="50800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6211669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Vrnda</a:t>
            </a:r>
            <a:r>
              <a:rPr lang="en-US" i="1" dirty="0" smtClean="0">
                <a:solidFill>
                  <a:schemeClr val="bg1"/>
                </a:solidFill>
              </a:rPr>
              <a:t> &amp; </a:t>
            </a:r>
            <a:r>
              <a:rPr lang="en-US" i="1" dirty="0" err="1" smtClean="0">
                <a:solidFill>
                  <a:schemeClr val="bg1"/>
                </a:solidFill>
              </a:rPr>
              <a:t>Acyuta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2009</a:t>
            </a:r>
          </a:p>
        </p:txBody>
      </p:sp>
      <p:pic>
        <p:nvPicPr>
          <p:cNvPr id="4" name="Picture 3" descr="exotic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7650" y="254000"/>
            <a:ext cx="35687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Anapayini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Gainesville,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0"/>
            <a:ext cx="7772400" cy="61587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5934670"/>
            <a:ext cx="1981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Sita-rama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Gainesville,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2007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xotic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32000" y="254000"/>
            <a:ext cx="5080000" cy="635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xotic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4684" y="0"/>
            <a:ext cx="7789316" cy="6172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593467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 smtClean="0">
                <a:solidFill>
                  <a:schemeClr val="bg1"/>
                </a:solidFill>
              </a:rPr>
              <a:t>Kumari</a:t>
            </a:r>
            <a:r>
              <a:rPr lang="en-US" i="1" dirty="0" smtClean="0">
                <a:solidFill>
                  <a:schemeClr val="bg1"/>
                </a:solidFill>
              </a:rPr>
              <a:t> &amp; </a:t>
            </a:r>
            <a:r>
              <a:rPr lang="en-US" i="1" dirty="0" err="1" smtClean="0">
                <a:solidFill>
                  <a:schemeClr val="bg1"/>
                </a:solidFill>
              </a:rPr>
              <a:t>Anapayini</a:t>
            </a:r>
            <a:endParaRPr lang="en-US" i="1" dirty="0" smtClean="0">
              <a:solidFill>
                <a:schemeClr val="bg1"/>
              </a:solidFill>
            </a:endParaRPr>
          </a:p>
          <a:p>
            <a:r>
              <a:rPr lang="en-US" i="1" dirty="0" smtClean="0">
                <a:solidFill>
                  <a:schemeClr val="bg1"/>
                </a:solidFill>
              </a:rPr>
              <a:t>Alachua, FL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2006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101</Words>
  <Application>Microsoft Macintosh PowerPoint</Application>
  <PresentationFormat>On-screen Show 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Mary's 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Mary</dc:creator>
  <cp:lastModifiedBy>Ruth Dusseault</cp:lastModifiedBy>
  <cp:revision>4</cp:revision>
  <dcterms:created xsi:type="dcterms:W3CDTF">2011-01-09T06:06:38Z</dcterms:created>
  <dcterms:modified xsi:type="dcterms:W3CDTF">2015-03-05T14:55:17Z</dcterms:modified>
</cp:coreProperties>
</file>